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1" r:id="rId5"/>
    <p:sldId id="262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4D862A6-256A-42CF-900F-8AB283D2C265}" type="datetimeFigureOut">
              <a:rPr lang="ru-RU" smtClean="0">
                <a:solidFill>
                  <a:srgbClr val="CCD1B9"/>
                </a:solidFill>
              </a:rPr>
              <a:pPr/>
              <a:t>09.07.2020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2587D69-8F22-4C75-A4C1-3A083289B2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841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876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2587D69-8F22-4C75-A4C1-3A083289B2AE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046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397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D862A6-256A-42CF-900F-8AB283D2C265}" type="datetimeFigureOut">
              <a:rPr lang="ru-RU" smtClean="0"/>
              <a:pPr/>
              <a:t>09.07.2020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2587D69-8F22-4C75-A4C1-3A083289B2AE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8456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52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440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4204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2587D69-8F22-4C75-A4C1-3A083289B2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66047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CCD1B9"/>
                </a:solidFill>
              </a:rPr>
              <a:pPr/>
              <a:t>09.07.2020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9726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7942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 smtClean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indent="0" algn="ctr">
              <a:buClr>
                <a:srgbClr val="C66951"/>
              </a:buClr>
              <a:buNone/>
            </a:pPr>
            <a:r>
              <a:rPr lang="uk-UA" sz="2700" b="1" dirty="0" smtClean="0">
                <a:solidFill>
                  <a:srgbClr val="5349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uk-UA" sz="2800" b="1" cap="all" dirty="0" smtClean="0">
                <a:latin typeface="Times New Roman" pitchFamily="18" charset="0"/>
                <a:cs typeface="Times New Roman" pitchFamily="18" charset="0"/>
              </a:rPr>
              <a:t>інституціональна економіка</a:t>
            </a:r>
            <a:r>
              <a:rPr lang="uk-UA" sz="2700" b="1" dirty="0" smtClean="0">
                <a:solidFill>
                  <a:srgbClr val="5349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</a:t>
            </a: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Галузь знань </a:t>
            </a:r>
            <a:r>
              <a:rPr lang="uk-UA" sz="1700" u="sng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29 Міжнародні відносини</a:t>
            </a:r>
            <a: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Спеціальність 292 «Міжнародні економічні відносини»</a:t>
            </a:r>
            <a:b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Ступінь вищої освіти </a:t>
            </a:r>
            <a:r>
              <a:rPr lang="uk-UA" sz="1700" u="sng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бакалавр</a:t>
            </a:r>
            <a: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ХЕРСОН</a:t>
            </a:r>
            <a:r>
              <a:rPr lang="ru-RU" sz="1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endParaRPr lang="uk-UA" sz="27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Міністерство освіти і науки України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Херсонський державний університет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Факультет економіки та менеджменту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Кафедра економіки та міжнародних економічних відносин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2965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6828" y="188640"/>
            <a:ext cx="661741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550" b="1" u="sng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Предметом</a:t>
            </a:r>
            <a:r>
              <a:rPr lang="uk-UA" sz="155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55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навчальної дисципліни є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це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сучасний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напрям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економічної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теорії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що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,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спираючись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на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принципи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цивілізаційної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парадигми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суспільствознавства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, 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обґрунтовує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цілісну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систему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наукових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категорій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, понять, моделей,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методів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дослідження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та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дозволяє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більш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повно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та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глибше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відображати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спеціальними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економічними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науками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власні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об'єкти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та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предмети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досліджень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,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застосовувати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нові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методи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наукового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аналізу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.</a:t>
            </a:r>
          </a:p>
          <a:p>
            <a:pPr algn="just"/>
            <a:r>
              <a:rPr lang="ru-RU" sz="155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55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550" b="1" u="sng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Метою</a:t>
            </a:r>
            <a:r>
              <a:rPr lang="uk-UA" sz="155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55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викладання навчальної дисципліни є  ознайомлення студентів з сучасною методологією і теорією пізнання економічних систем на </a:t>
            </a:r>
            <a:r>
              <a:rPr lang="uk-UA" sz="155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мікро-</a:t>
            </a:r>
            <a:r>
              <a:rPr lang="uk-UA" sz="155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та макрорівнях, як новим, порівняно з політекономією та мікроекономікою і макроекономікою, етапом розвитку економічної теорії. Розглянути ринкову господарську систему як відкриту нелінійну систему, що знаходиться в безперервному русі, цілісність якої обумовлена функціональною структурною будовою та процесами взаємодії економічних суб’єктів. Розкрити сутність та роль економічних інститутів та економічних організацій в забезпеченні функціонування та розвитку ринкової господарської системи, органічного поєднання теорії та практики господарської діяльності.</a:t>
            </a:r>
          </a:p>
          <a:p>
            <a:pPr algn="just"/>
            <a:r>
              <a:rPr lang="ru-RU" sz="155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55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550" b="1" u="sng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Основними завданнями</a:t>
            </a:r>
            <a:r>
              <a:rPr lang="uk-UA" sz="155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вивчення дисципліни є: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формування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у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студентів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системи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фундаментальних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знань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про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сучасну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ринкову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економічну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систему, 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оволодіння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поняттями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і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категоріями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що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забезпечують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безпосередній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перехід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від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глибоких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узагальнень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(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фундаментальних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знань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) до понять практики,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формування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уміння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використовувати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теоретичні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знання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для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розуміння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конкретних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економічних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явищ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,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формування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навичок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створення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відповідних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моделей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чи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проведення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аналітичних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досліджень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окремих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 проблем макро- і </a:t>
            </a:r>
            <a:r>
              <a:rPr lang="ru-RU" sz="155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мікрорівня</a:t>
            </a:r>
            <a:r>
              <a:rPr lang="ru-RU" sz="1550" dirty="0" smtClean="0">
                <a:solidFill>
                  <a:prstClr val="white"/>
                </a:solidFill>
                <a:latin typeface="Times New Roman"/>
                <a:ea typeface="Times New Roman"/>
              </a:rPr>
              <a:t>.</a:t>
            </a:r>
            <a:endParaRPr lang="ru-RU" sz="1550" b="1" dirty="0">
              <a:solidFill>
                <a:prstClr val="white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34487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523958"/>
            <a:ext cx="6120680" cy="670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uk-UA" sz="2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Компетентності </a:t>
            </a:r>
            <a:r>
              <a:rPr lang="uk-UA" sz="20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здобувачів ступеня вищої освіти бакалавр з навчальної дисципліни</a:t>
            </a:r>
            <a:r>
              <a:rPr lang="uk-UA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lnSpc>
                <a:spcPct val="120000"/>
              </a:lnSpc>
            </a:pPr>
            <a:endParaRPr lang="uk-UA" sz="20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розуміти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механізм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функціонування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сучасних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економічних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організацій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аналізувати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природу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економічних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економічні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здійснюють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на ринку;</a:t>
            </a: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знати структуру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інститутів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національної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ринкової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економіки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визначати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зміст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контрактних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відносин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суб’єктами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ринку;</a:t>
            </a: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формувати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методологічну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матрицю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власних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досліджень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використовувати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набуті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знання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бізнес-організацій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endParaRPr lang="ru-RU" sz="20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endParaRPr lang="ru-RU" sz="20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endParaRPr lang="ru-RU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3756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844824"/>
            <a:ext cx="8568951" cy="4407408"/>
          </a:xfrm>
        </p:spPr>
        <p:txBody>
          <a:bodyPr>
            <a:noAutofit/>
          </a:bodyPr>
          <a:lstStyle/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1. Предмет і метод інституціональної економіки.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2. Формування та етапи розвитку інституціоналізму.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3. Інституціональна структура ринкової економіки.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4. Права власності.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5. Трансакції та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трансакційні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витрати.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6. Економічні організації.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7. Домогосподарство.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8. Держава як економічна організація.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9.  Контракти.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10. Людський капітал і мотивація.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11. Інституційна трансформація економіки України.</a:t>
            </a:r>
            <a:endParaRPr lang="ru-RU" sz="19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Перелік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тем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5831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844824"/>
            <a:ext cx="8784976" cy="4407408"/>
          </a:xfrm>
        </p:spPr>
        <p:txBody>
          <a:bodyPr>
            <a:normAutofit fontScale="85000" lnSpcReduction="1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1. Агапова И. И. Институциональная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экономика: учеб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пособ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/ Агапова И.И. – М.: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Экономистъ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2006. – 254 с.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Аузан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А. А. Институциональная экономика: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новая институциональная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экономическая теория: учеб. / [под общ.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А.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Аузана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]. – 2-е изд. – М.: ИНФРА-М, 2011. – 447 с.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3. Олейник А. Н. Институциональная экономика: учеб.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пособ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/ Олейник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А. Н. – М.: ИНФРА-М, 2002. – 416 с.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4. Ткач А. А.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Інституціональна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економіка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Нова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інституціональна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економічна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теорія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посіб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/ Ткач А. А. – К. : Центр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учбової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літератури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2007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– 304 с.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Чухно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А. А.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Інституціонально-інформаційна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економіка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підручник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/ А.А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Чухно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П.М. Леоненко, П.І. Юхименко; за ред. акад. НАН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А.А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Чухна. – К. :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Знання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2010. – 687 с.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Шаститко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А. Е. Новая институциональная экономическая теория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Шаститко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А. Е. – М. : Экономический факультет МГУ, ТЕИС, 2002. – 592 с.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7. Якубенко В. Д.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Базисні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інститути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трансформаційній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економіці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[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монографія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] / Якубенко В. Д. – К.: КНЕУ, 2004. – 252 с.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РЕКОМЕНДОВАНА ЛІТЕРАТУРА</a:t>
            </a:r>
          </a:p>
        </p:txBody>
      </p:sp>
    </p:spTree>
    <p:extLst>
      <p:ext uri="{BB962C8B-B14F-4D97-AF65-F5344CB8AC3E}">
        <p14:creationId xmlns:p14="http://schemas.microsoft.com/office/powerpoint/2010/main" val="1976951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1594</TotalTime>
  <Words>453</Words>
  <Application>Microsoft Office PowerPoint</Application>
  <PresentationFormat>Экран (4:3)</PresentationFormat>
  <Paragraphs>39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Сетка</vt:lpstr>
      <vt:lpstr>Міністерство освіти і науки України Херсонський державний університет Факультет економіки та менеджменту Кафедра економіки та міжнародних економічних відносин</vt:lpstr>
      <vt:lpstr>Презентация PowerPoint</vt:lpstr>
      <vt:lpstr>Презентация PowerPoint</vt:lpstr>
      <vt:lpstr>Перелік тем</vt:lpstr>
      <vt:lpstr>РЕКОМЕНДОВАНА ЛІТЕРАТУРА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Міністерство освіти і науки України Херсонський державний університет Факультет економіки та менеджменту Кафедра економіки та міжнародних економічних відносин</dc:title>
  <dc:creator>Owner</dc:creator>
  <cp:lastModifiedBy>Owner</cp:lastModifiedBy>
  <cp:revision>5</cp:revision>
  <dcterms:created xsi:type="dcterms:W3CDTF">2020-06-14T18:07:07Z</dcterms:created>
  <dcterms:modified xsi:type="dcterms:W3CDTF">2020-07-09T15:16:57Z</dcterms:modified>
</cp:coreProperties>
</file>